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60"/>
  </p:normalViewPr>
  <p:slideViewPr>
    <p:cSldViewPr snapToGrid="0">
      <p:cViewPr varScale="1">
        <p:scale>
          <a:sx n="55" d="100"/>
          <a:sy n="55" d="100"/>
        </p:scale>
        <p:origin x="59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9"/>
          <p:cNvSpPr>
            <a:spLocks noGrp="1"/>
          </p:cNvSpPr>
          <p:nvPr>
            <p:ph type="title" hasCustomPrompt="1"/>
          </p:nvPr>
        </p:nvSpPr>
        <p:spPr>
          <a:xfrm>
            <a:off x="599385" y="3660488"/>
            <a:ext cx="10515600" cy="689541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8301" y="4364955"/>
            <a:ext cx="9144000" cy="4732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 i="0" baseline="0">
                <a:solidFill>
                  <a:srgbClr val="005EB8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Date</a:t>
            </a:r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97959884-1B4F-43C5-92F7-E44DF373C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61546" y="293024"/>
            <a:ext cx="1440873" cy="436418"/>
          </a:xfrm>
          <a:prstGeom prst="rect">
            <a:avLst/>
          </a:prstGeom>
        </p:spPr>
      </p:pic>
      <p:pic>
        <p:nvPicPr>
          <p:cNvPr id="5" name="Content Placeholder 16">
            <a:extLst>
              <a:ext uri="{FF2B5EF4-FFF2-40B4-BE49-F238E27FC236}">
                <a16:creationId xmlns:a16="http://schemas.microsoft.com/office/drawing/2014/main" id="{5FDDE1C8-218E-4901-92BB-E0ADB27DCE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345237"/>
            <a:ext cx="12192000" cy="309465"/>
          </a:xfrm>
          <a:prstGeom prst="rect">
            <a:avLst/>
          </a:prstGeom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733EB1D2-9EB5-4BBA-9043-DD9322866AB7}"/>
              </a:ext>
            </a:extLst>
          </p:cNvPr>
          <p:cNvSpPr txBox="1"/>
          <p:nvPr userDrawn="1"/>
        </p:nvSpPr>
        <p:spPr>
          <a:xfrm>
            <a:off x="3434080" y="5792942"/>
            <a:ext cx="5323840" cy="4064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NHS England and NHS Improvement</a:t>
            </a:r>
            <a:endParaRPr lang="en-GB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577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614920" y="1343804"/>
            <a:ext cx="10316899" cy="2244128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1" y="548641"/>
            <a:ext cx="8756073" cy="611649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sz="2800" dirty="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88419" y="6372537"/>
            <a:ext cx="863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12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20902" y="6333440"/>
            <a:ext cx="76308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pic>
        <p:nvPicPr>
          <p:cNvPr id="12" name="Picture 11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7ADC841C-5A22-4563-A975-9750BB6F94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61546" y="293024"/>
            <a:ext cx="1440873" cy="43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836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388419" y="6372537"/>
            <a:ext cx="863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20902" y="6333440"/>
            <a:ext cx="76308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93124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931E70D-F15F-417C-B7B0-52F149764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Community IR Pilot Ambitions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69FB96-487A-44ED-88E0-9CB1F878A9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768692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Presentation title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ADCA9B8-D218-4252-A30A-72AAE873BB4B}"/>
              </a:ext>
            </a:extLst>
          </p:cNvPr>
          <p:cNvSpPr txBox="1"/>
          <p:nvPr/>
        </p:nvSpPr>
        <p:spPr>
          <a:xfrm>
            <a:off x="2062327" y="1490379"/>
            <a:ext cx="191593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Gloucestershire Health and Care NHS Foundation Trust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A72E38-90EC-4DC0-8FF6-64F8BC2A117F}"/>
              </a:ext>
            </a:extLst>
          </p:cNvPr>
          <p:cNvSpPr txBox="1"/>
          <p:nvPr/>
        </p:nvSpPr>
        <p:spPr>
          <a:xfrm>
            <a:off x="4873789" y="1501408"/>
            <a:ext cx="2093335" cy="8340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Kent and Sussex Community Trusts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E08F9C-6CCB-4F47-A64D-6AF78F6BE2D9}"/>
              </a:ext>
            </a:extLst>
          </p:cNvPr>
          <p:cNvSpPr txBox="1"/>
          <p:nvPr/>
        </p:nvSpPr>
        <p:spPr>
          <a:xfrm>
            <a:off x="7740997" y="1501408"/>
            <a:ext cx="1915930" cy="5365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Solent NHS Trust</a:t>
            </a:r>
          </a:p>
        </p:txBody>
      </p:sp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E5130232-9AF6-49AC-AFD3-AC9A56F522AF}"/>
              </a:ext>
            </a:extLst>
          </p:cNvPr>
          <p:cNvSpPr/>
          <p:nvPr/>
        </p:nvSpPr>
        <p:spPr>
          <a:xfrm rot="5400000">
            <a:off x="5609740" y="2634059"/>
            <a:ext cx="444028" cy="31110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0205B57-8B92-4559-9FD2-FC150E797FD3}"/>
              </a:ext>
            </a:extLst>
          </p:cNvPr>
          <p:cNvGrpSpPr/>
          <p:nvPr/>
        </p:nvGrpSpPr>
        <p:grpSpPr>
          <a:xfrm>
            <a:off x="4873787" y="1512402"/>
            <a:ext cx="2093337" cy="4588852"/>
            <a:chOff x="4873787" y="1512402"/>
            <a:chExt cx="2093337" cy="4588852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2410670-2F41-482C-8F76-E9376003864F}"/>
                </a:ext>
              </a:extLst>
            </p:cNvPr>
            <p:cNvSpPr txBox="1"/>
            <p:nvPr/>
          </p:nvSpPr>
          <p:spPr>
            <a:xfrm>
              <a:off x="4873788" y="2459421"/>
              <a:ext cx="2093336" cy="3641833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Countries Scope: 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(22 appointed; 50/50 male /female split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Recruitment initiatives (rural/city) 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Transition support: </a:t>
              </a: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weekly newsletter; 1-1 support</a:t>
              </a: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Pastoral approach to induction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Tailored career development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Common materials / guidance for systemwide use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Web; welcome pack; buddy scheme – bespoke to similar needs.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1E3326C-C89A-4C86-889C-80A3941F796A}"/>
                </a:ext>
              </a:extLst>
            </p:cNvPr>
            <p:cNvSpPr txBox="1"/>
            <p:nvPr/>
          </p:nvSpPr>
          <p:spPr>
            <a:xfrm>
              <a:off x="4873787" y="1512402"/>
              <a:ext cx="2093335" cy="823009"/>
            </a:xfrm>
            <a:prstGeom prst="rect">
              <a:avLst/>
            </a:prstGeom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Kent and Sussex Community Trusts</a:t>
              </a:r>
            </a:p>
          </p:txBody>
        </p:sp>
        <p:sp>
          <p:nvSpPr>
            <p:cNvPr id="17" name="Arrow: Pentagon 16">
              <a:extLst>
                <a:ext uri="{FF2B5EF4-FFF2-40B4-BE49-F238E27FC236}">
                  <a16:creationId xmlns:a16="http://schemas.microsoft.com/office/drawing/2014/main" id="{22EEACD9-7BF3-4D5A-BD32-FD30FFB4AB77}"/>
                </a:ext>
              </a:extLst>
            </p:cNvPr>
            <p:cNvSpPr/>
            <p:nvPr/>
          </p:nvSpPr>
          <p:spPr>
            <a:xfrm rot="5400000">
              <a:off x="5730926" y="2301449"/>
              <a:ext cx="221193" cy="311105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CD79B2D-41CA-4183-A348-91FB4A9EA9CD}"/>
              </a:ext>
            </a:extLst>
          </p:cNvPr>
          <p:cNvGrpSpPr/>
          <p:nvPr/>
        </p:nvGrpSpPr>
        <p:grpSpPr>
          <a:xfrm>
            <a:off x="7740995" y="1490378"/>
            <a:ext cx="1915932" cy="4621870"/>
            <a:chOff x="7740995" y="1490378"/>
            <a:chExt cx="1915932" cy="462187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C582508-AB5D-4F71-AEF3-27CD83D2D5F6}"/>
                </a:ext>
              </a:extLst>
            </p:cNvPr>
            <p:cNvSpPr txBox="1"/>
            <p:nvPr/>
          </p:nvSpPr>
          <p:spPr>
            <a:xfrm>
              <a:off x="7740995" y="2346405"/>
              <a:ext cx="1895163" cy="3765843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Driving solutions </a:t>
              </a: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(prior experience; car hire; lessons; lease car scheme)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Preceptorship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Partnership for OSCE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Relevant training like 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Safeguarding education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6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Accommodation guidance pack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Cultural issues resource 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(personal care; pregnancy; illness)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57BA92F-BC3B-4132-AEE4-9FFE562E7DFB}"/>
                </a:ext>
              </a:extLst>
            </p:cNvPr>
            <p:cNvSpPr txBox="1"/>
            <p:nvPr/>
          </p:nvSpPr>
          <p:spPr>
            <a:xfrm>
              <a:off x="7740997" y="1490378"/>
              <a:ext cx="1915930" cy="536572"/>
            </a:xfrm>
            <a:prstGeom prst="rect">
              <a:avLst/>
            </a:prstGeom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Solent NHS Trust</a:t>
              </a:r>
            </a:p>
          </p:txBody>
        </p:sp>
        <p:sp>
          <p:nvSpPr>
            <p:cNvPr id="19" name="Arrow: Pentagon 18">
              <a:extLst>
                <a:ext uri="{FF2B5EF4-FFF2-40B4-BE49-F238E27FC236}">
                  <a16:creationId xmlns:a16="http://schemas.microsoft.com/office/drawing/2014/main" id="{5736D757-7715-4962-8D2B-70EDC429FD23}"/>
                </a:ext>
              </a:extLst>
            </p:cNvPr>
            <p:cNvSpPr/>
            <p:nvPr/>
          </p:nvSpPr>
          <p:spPr>
            <a:xfrm rot="5400000">
              <a:off x="8606108" y="2042173"/>
              <a:ext cx="297359" cy="311105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496C26D-AFB5-4DAE-9EF7-6C85B4644008}"/>
              </a:ext>
            </a:extLst>
          </p:cNvPr>
          <p:cNvGrpSpPr/>
          <p:nvPr/>
        </p:nvGrpSpPr>
        <p:grpSpPr>
          <a:xfrm>
            <a:off x="2062326" y="1490380"/>
            <a:ext cx="1999276" cy="4610873"/>
            <a:chOff x="2062326" y="1490380"/>
            <a:chExt cx="1999276" cy="4610873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BE2C4623-1CFD-47E4-8105-88699C621EF1}"/>
                </a:ext>
              </a:extLst>
            </p:cNvPr>
            <p:cNvSpPr txBox="1"/>
            <p:nvPr/>
          </p:nvSpPr>
          <p:spPr>
            <a:xfrm>
              <a:off x="2062326" y="2837794"/>
              <a:ext cx="1999276" cy="3263459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Countries Scope: </a:t>
              </a: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interactive website e.g. upload CV/ progress update).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Bespoke pastoral care – </a:t>
              </a: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starting post offer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IR Clinical intranet page: 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one stop shop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‘Practical support package’ Accommodation; driving; integration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Future ethnic minority leader development programme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8EC5169-9B66-407D-BC70-80EE25ADB11F}"/>
                </a:ext>
              </a:extLst>
            </p:cNvPr>
            <p:cNvSpPr txBox="1"/>
            <p:nvPr/>
          </p:nvSpPr>
          <p:spPr>
            <a:xfrm>
              <a:off x="2062326" y="1490380"/>
              <a:ext cx="1925701" cy="1077218"/>
            </a:xfrm>
            <a:prstGeom prst="rect">
              <a:avLst/>
            </a:prstGeom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Gloucestershire Health and Care NHS Foundation Trust</a:t>
              </a:r>
            </a:p>
          </p:txBody>
        </p:sp>
        <p:sp>
          <p:nvSpPr>
            <p:cNvPr id="21" name="Arrow: Pentagon 20">
              <a:extLst>
                <a:ext uri="{FF2B5EF4-FFF2-40B4-BE49-F238E27FC236}">
                  <a16:creationId xmlns:a16="http://schemas.microsoft.com/office/drawing/2014/main" id="{B1B8CAC6-8909-419C-AB16-44B28B0D00F5}"/>
                </a:ext>
              </a:extLst>
            </p:cNvPr>
            <p:cNvSpPr/>
            <p:nvPr/>
          </p:nvSpPr>
          <p:spPr>
            <a:xfrm rot="5400000">
              <a:off x="2885193" y="2547144"/>
              <a:ext cx="270194" cy="311105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6039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931E70D-F15F-417C-B7B0-52F149764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Community IR Pilot Ambitions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69FB96-487A-44ED-88E0-9CB1F878A9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768692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Presentation title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ADCA9B8-D218-4252-A30A-72AAE873BB4B}"/>
              </a:ext>
            </a:extLst>
          </p:cNvPr>
          <p:cNvSpPr txBox="1"/>
          <p:nvPr/>
        </p:nvSpPr>
        <p:spPr>
          <a:xfrm>
            <a:off x="2062327" y="1490379"/>
            <a:ext cx="191593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Gloucestershire Health and Care NHS Foundation Trust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A72E38-90EC-4DC0-8FF6-64F8BC2A117F}"/>
              </a:ext>
            </a:extLst>
          </p:cNvPr>
          <p:cNvSpPr txBox="1"/>
          <p:nvPr/>
        </p:nvSpPr>
        <p:spPr>
          <a:xfrm>
            <a:off x="4873789" y="1501408"/>
            <a:ext cx="2093335" cy="10661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Kent and Sussex Community Trusts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E08F9C-6CCB-4F47-A64D-6AF78F6BE2D9}"/>
              </a:ext>
            </a:extLst>
          </p:cNvPr>
          <p:cNvSpPr txBox="1"/>
          <p:nvPr/>
        </p:nvSpPr>
        <p:spPr>
          <a:xfrm>
            <a:off x="7740997" y="1501409"/>
            <a:ext cx="1915930" cy="6909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Solent NHS Trust</a:t>
            </a:r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21EBBBB4-F33E-46BD-ADA0-BF4F0824CA79}"/>
              </a:ext>
            </a:extLst>
          </p:cNvPr>
          <p:cNvSpPr/>
          <p:nvPr/>
        </p:nvSpPr>
        <p:spPr>
          <a:xfrm rot="5400000">
            <a:off x="2808049" y="2634514"/>
            <a:ext cx="444026" cy="31110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E5130232-9AF6-49AC-AFD3-AC9A56F522AF}"/>
              </a:ext>
            </a:extLst>
          </p:cNvPr>
          <p:cNvSpPr/>
          <p:nvPr/>
        </p:nvSpPr>
        <p:spPr>
          <a:xfrm rot="5400000">
            <a:off x="5609740" y="2634059"/>
            <a:ext cx="444028" cy="31110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4F322BD-1438-4404-913A-CF67B6CB2743}"/>
              </a:ext>
            </a:extLst>
          </p:cNvPr>
          <p:cNvGrpSpPr/>
          <p:nvPr/>
        </p:nvGrpSpPr>
        <p:grpSpPr>
          <a:xfrm>
            <a:off x="4873787" y="1512402"/>
            <a:ext cx="2093337" cy="4775944"/>
            <a:chOff x="4873789" y="1501409"/>
            <a:chExt cx="2093337" cy="441913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2410670-2F41-482C-8F76-E9376003864F}"/>
                </a:ext>
              </a:extLst>
            </p:cNvPr>
            <p:cNvSpPr txBox="1"/>
            <p:nvPr/>
          </p:nvSpPr>
          <p:spPr>
            <a:xfrm>
              <a:off x="4873790" y="3043664"/>
              <a:ext cx="2093336" cy="287687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Support local integration in rural settings 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(community nurse video; cultural event; driving support)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Explore supporting driving skills and travel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Transition support</a:t>
              </a: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Career progression pathways for IR nurses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1E3326C-C89A-4C86-889C-80A3941F796A}"/>
                </a:ext>
              </a:extLst>
            </p:cNvPr>
            <p:cNvSpPr txBox="1"/>
            <p:nvPr/>
          </p:nvSpPr>
          <p:spPr>
            <a:xfrm>
              <a:off x="4873789" y="1501409"/>
              <a:ext cx="2093335" cy="1066189"/>
            </a:xfrm>
            <a:prstGeom prst="rect">
              <a:avLst/>
            </a:prstGeom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Norfolk and Waveney Health &amp; Care Partnership</a:t>
              </a:r>
            </a:p>
          </p:txBody>
        </p:sp>
        <p:sp>
          <p:nvSpPr>
            <p:cNvPr id="17" name="Arrow: Pentagon 16">
              <a:extLst>
                <a:ext uri="{FF2B5EF4-FFF2-40B4-BE49-F238E27FC236}">
                  <a16:creationId xmlns:a16="http://schemas.microsoft.com/office/drawing/2014/main" id="{22EEACD9-7BF3-4D5A-BD32-FD30FFB4AB77}"/>
                </a:ext>
              </a:extLst>
            </p:cNvPr>
            <p:cNvSpPr/>
            <p:nvPr/>
          </p:nvSpPr>
          <p:spPr>
            <a:xfrm rot="5400000">
              <a:off x="5609740" y="2634060"/>
              <a:ext cx="444028" cy="311105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F7E217D-5CCB-47C6-85C6-309F324126A2}"/>
              </a:ext>
            </a:extLst>
          </p:cNvPr>
          <p:cNvGrpSpPr/>
          <p:nvPr/>
        </p:nvGrpSpPr>
        <p:grpSpPr>
          <a:xfrm>
            <a:off x="7740997" y="1501409"/>
            <a:ext cx="1923703" cy="4832031"/>
            <a:chOff x="7740997" y="1501409"/>
            <a:chExt cx="1923703" cy="4387547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C582508-AB5D-4F71-AEF3-27CD83D2D5F6}"/>
                </a:ext>
              </a:extLst>
            </p:cNvPr>
            <p:cNvSpPr txBox="1"/>
            <p:nvPr/>
          </p:nvSpPr>
          <p:spPr>
            <a:xfrm>
              <a:off x="7740997" y="2438559"/>
              <a:ext cx="1923703" cy="3450397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IR recruitment aids 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(Nurse skills/ good practice/ rotation programme)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Pastoral support coordinator between partner sites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Nurse ambassadors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Good practice case studies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Development coach/ Nurse consultant</a:t>
              </a: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Career progression</a:t>
              </a: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57BA92F-BC3B-4132-AEE4-9FFE562E7DFB}"/>
                </a:ext>
              </a:extLst>
            </p:cNvPr>
            <p:cNvSpPr txBox="1"/>
            <p:nvPr/>
          </p:nvSpPr>
          <p:spPr>
            <a:xfrm>
              <a:off x="7740997" y="1501409"/>
              <a:ext cx="1915930" cy="633320"/>
            </a:xfrm>
            <a:prstGeom prst="rect">
              <a:avLst/>
            </a:prstGeom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Hertfordshire &amp; West Essex ICS</a:t>
              </a:r>
            </a:p>
          </p:txBody>
        </p:sp>
        <p:sp>
          <p:nvSpPr>
            <p:cNvPr id="19" name="Arrow: Pentagon 18">
              <a:extLst>
                <a:ext uri="{FF2B5EF4-FFF2-40B4-BE49-F238E27FC236}">
                  <a16:creationId xmlns:a16="http://schemas.microsoft.com/office/drawing/2014/main" id="{5736D757-7715-4962-8D2B-70EDC429FD23}"/>
                </a:ext>
              </a:extLst>
            </p:cNvPr>
            <p:cNvSpPr/>
            <p:nvPr/>
          </p:nvSpPr>
          <p:spPr>
            <a:xfrm rot="5400000">
              <a:off x="8498963" y="2135506"/>
              <a:ext cx="312657" cy="311105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6D053E-2041-4509-8319-B170E230312A}"/>
              </a:ext>
            </a:extLst>
          </p:cNvPr>
          <p:cNvGrpSpPr/>
          <p:nvPr/>
        </p:nvGrpSpPr>
        <p:grpSpPr>
          <a:xfrm>
            <a:off x="2062326" y="1490380"/>
            <a:ext cx="1925702" cy="4797966"/>
            <a:chOff x="2062326" y="1490380"/>
            <a:chExt cx="1925702" cy="4797966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BE2C4623-1CFD-47E4-8105-88699C621EF1}"/>
                </a:ext>
              </a:extLst>
            </p:cNvPr>
            <p:cNvSpPr txBox="1"/>
            <p:nvPr/>
          </p:nvSpPr>
          <p:spPr>
            <a:xfrm>
              <a:off x="2072099" y="3012077"/>
              <a:ext cx="1915929" cy="3276269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Scope countries 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(community nurse skills / drive)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Bespoke Agency Recruitment tools 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(pre-interview support)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OSCE training 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(quarantine)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Bespoke IR preceptorship/ transitional programme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8EC5169-9B66-407D-BC70-80EE25ADB11F}"/>
                </a:ext>
              </a:extLst>
            </p:cNvPr>
            <p:cNvSpPr txBox="1"/>
            <p:nvPr/>
          </p:nvSpPr>
          <p:spPr>
            <a:xfrm>
              <a:off x="2062326" y="1490380"/>
              <a:ext cx="1925701" cy="1077218"/>
            </a:xfrm>
            <a:prstGeom prst="rect">
              <a:avLst/>
            </a:prstGeom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Central London Community Health Trust</a:t>
              </a:r>
            </a:p>
          </p:txBody>
        </p:sp>
        <p:sp>
          <p:nvSpPr>
            <p:cNvPr id="21" name="Arrow: Pentagon 20">
              <a:extLst>
                <a:ext uri="{FF2B5EF4-FFF2-40B4-BE49-F238E27FC236}">
                  <a16:creationId xmlns:a16="http://schemas.microsoft.com/office/drawing/2014/main" id="{B1B8CAC6-8909-419C-AB16-44B28B0D00F5}"/>
                </a:ext>
              </a:extLst>
            </p:cNvPr>
            <p:cNvSpPr/>
            <p:nvPr/>
          </p:nvSpPr>
          <p:spPr>
            <a:xfrm rot="5400000">
              <a:off x="2808049" y="2634515"/>
              <a:ext cx="444026" cy="311105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35310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NHS Improvement">
      <a:dk1>
        <a:srgbClr val="000000"/>
      </a:dk1>
      <a:lt1>
        <a:srgbClr val="FFFFFF"/>
      </a:lt1>
      <a:dk2>
        <a:srgbClr val="003087"/>
      </a:dk2>
      <a:lt2>
        <a:srgbClr val="005EB8"/>
      </a:lt2>
      <a:accent1>
        <a:srgbClr val="005EB8"/>
      </a:accent1>
      <a:accent2>
        <a:srgbClr val="41B6E6"/>
      </a:accent2>
      <a:accent3>
        <a:srgbClr val="768692"/>
      </a:accent3>
      <a:accent4>
        <a:srgbClr val="00A499"/>
      </a:accent4>
      <a:accent5>
        <a:srgbClr val="006747"/>
      </a:accent5>
      <a:accent6>
        <a:srgbClr val="00A9CE"/>
      </a:accent6>
      <a:hlink>
        <a:srgbClr val="0072CE"/>
      </a:hlink>
      <a:folHlink>
        <a:srgbClr val="41B6E6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4.3 plain template.pptx" id="{2F2F0580-1474-4B7A-A11B-8505B61FADB3}" vid="{956D579C-3B86-4FDD-8A79-810CF4E924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304</Words>
  <Application>Microsoft Office PowerPoint</Application>
  <PresentationFormat>Widescreen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Community IR Pilot Ambitions</vt:lpstr>
      <vt:lpstr>Community IR Pilot Ambitions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Mwangi, Esther</dc:creator>
  <cp:lastModifiedBy>Matthew Bradby</cp:lastModifiedBy>
  <cp:revision>5</cp:revision>
  <dcterms:created xsi:type="dcterms:W3CDTF">2021-10-06T13:48:47Z</dcterms:created>
  <dcterms:modified xsi:type="dcterms:W3CDTF">2021-10-21T13:48:35Z</dcterms:modified>
</cp:coreProperties>
</file>