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1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06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only page">
    <p:bg>
      <p:bgPr>
        <a:solidFill>
          <a:srgbClr val="004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der white_2016_no shadow_widescreen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1999" cy="1349248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5450" y="219075"/>
            <a:ext cx="9182100" cy="995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slide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24050" y="1628775"/>
            <a:ext cx="7683500" cy="413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body copy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791700" y="0"/>
            <a:ext cx="2352672" cy="1214438"/>
          </a:xfrm>
          <a:prstGeom prst="rect">
            <a:avLst/>
          </a:prstGeom>
          <a:solidFill>
            <a:srgbClr val="004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19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6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1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0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3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2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939C-B101-4DF1-AF71-21B10A4403B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BDE8-4596-4467-81F4-2D8CCAB4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299" y="365522"/>
            <a:ext cx="9182100" cy="995363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altLang="en-US" dirty="0"/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Your project: Pathways to Outcomes model</a:t>
            </a:r>
          </a:p>
          <a:p>
            <a:endParaRPr lang="en-GB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76942" y="2094177"/>
            <a:ext cx="2003766" cy="2809875"/>
          </a:xfrm>
          <a:prstGeom prst="roundRect">
            <a:avLst>
              <a:gd name="adj" fmla="val 16667"/>
            </a:avLst>
          </a:prstGeom>
          <a:solidFill>
            <a:srgbClr val="B2D6C4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Direct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007267" y="2101851"/>
            <a:ext cx="2445810" cy="4492096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027075" y="2101851"/>
            <a:ext cx="2231228" cy="449209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Patients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en-US" sz="1100" b="0" kern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For partnership: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Health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en-US" sz="1100" b="0" kern="0" dirty="0">
                <a:solidFill>
                  <a:srgbClr val="000000"/>
                </a:solidFill>
              </a:rPr>
              <a:t>Social care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Others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8784950" y="2094177"/>
            <a:ext cx="3073753" cy="4507441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Patient outcomes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Short term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Long term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GB" altLang="en-US" sz="1100" kern="0" dirty="0">
                <a:solidFill>
                  <a:srgbClr val="000000"/>
                </a:solidFill>
              </a:rPr>
              <a:t>Staff outcomes</a:t>
            </a:r>
          </a:p>
          <a:p>
            <a:pPr lvl="0" fontAlgn="base">
              <a:spcAft>
                <a:spcPct val="0"/>
              </a:spcAft>
              <a:buNone/>
              <a:defRPr/>
            </a:pPr>
            <a:r>
              <a:rPr lang="en-GB" altLang="en-US" sz="1100" b="0" kern="0" dirty="0">
                <a:solidFill>
                  <a:srgbClr val="000000"/>
                </a:solidFill>
              </a:rPr>
              <a:t> Short term</a:t>
            </a:r>
          </a:p>
          <a:p>
            <a:pPr lvl="0" fontAlgn="base">
              <a:spcAft>
                <a:spcPct val="0"/>
              </a:spcAft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GB" altLang="en-US" sz="1100" b="0" kern="0" dirty="0">
                <a:solidFill>
                  <a:srgbClr val="000000"/>
                </a:solidFill>
              </a:rPr>
              <a:t>Long term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Organisational outcomes</a:t>
            </a:r>
          </a:p>
          <a:p>
            <a:pPr lvl="0" fontAlgn="base">
              <a:spcAft>
                <a:spcPct val="0"/>
              </a:spcAft>
              <a:buNone/>
              <a:defRPr/>
            </a:pPr>
            <a:r>
              <a:rPr lang="en-GB" altLang="en-US" sz="1100" b="0" kern="0" dirty="0">
                <a:solidFill>
                  <a:srgbClr val="000000"/>
                </a:solidFill>
              </a:rPr>
              <a:t> Short term</a:t>
            </a:r>
          </a:p>
          <a:p>
            <a:pPr lvl="0" fontAlgn="base">
              <a:spcAft>
                <a:spcPct val="0"/>
              </a:spcAft>
              <a:buNone/>
              <a:defRPr/>
            </a:pPr>
            <a:endParaRPr lang="en-GB" altLang="en-US" sz="1100" b="0" kern="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GB" altLang="en-US" sz="1100" b="0" kern="0" dirty="0">
                <a:solidFill>
                  <a:srgbClr val="000000"/>
                </a:solidFill>
              </a:rPr>
              <a:t>Long term</a:t>
            </a: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Other outcomes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76942" y="5155405"/>
            <a:ext cx="2003766" cy="1470554"/>
          </a:xfrm>
          <a:prstGeom prst="roundRect">
            <a:avLst>
              <a:gd name="adj" fmla="val 16667"/>
            </a:avLst>
          </a:prstGeom>
          <a:solidFill>
            <a:srgbClr val="B2D6C4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Indirect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95299" y="1490399"/>
            <a:ext cx="1869042" cy="3524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Input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007266" y="1490399"/>
            <a:ext cx="2445809" cy="3524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Activities &amp; outputs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6096000" y="1490399"/>
            <a:ext cx="2162303" cy="3524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Groups targeted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8784950" y="1490399"/>
            <a:ext cx="3073753" cy="3524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dist="99190" dir="2388334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Outcomes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546645" y="4022206"/>
            <a:ext cx="339725" cy="317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0" cap="none" spc="0" normalizeH="0" baseline="0" noProof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240" y="3781393"/>
            <a:ext cx="585267" cy="4816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974" y="3781393"/>
            <a:ext cx="585267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6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>Royal College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McMahon</dc:creator>
  <cp:lastModifiedBy>Joanna</cp:lastModifiedBy>
  <cp:revision>8</cp:revision>
  <dcterms:created xsi:type="dcterms:W3CDTF">2017-06-13T08:22:40Z</dcterms:created>
  <dcterms:modified xsi:type="dcterms:W3CDTF">2021-02-22T10:17:29Z</dcterms:modified>
</cp:coreProperties>
</file>